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82" r:id="rId2"/>
    <p:sldId id="283" r:id="rId3"/>
    <p:sldId id="284" r:id="rId4"/>
    <p:sldId id="272" r:id="rId5"/>
    <p:sldId id="262" r:id="rId6"/>
    <p:sldId id="302" r:id="rId7"/>
    <p:sldId id="303" r:id="rId8"/>
    <p:sldId id="304" r:id="rId9"/>
    <p:sldId id="305" r:id="rId10"/>
    <p:sldId id="297" r:id="rId11"/>
    <p:sldId id="298" r:id="rId12"/>
    <p:sldId id="307" r:id="rId13"/>
    <p:sldId id="300" r:id="rId14"/>
    <p:sldId id="30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3" d="100"/>
          <a:sy n="43" d="100"/>
        </p:scale>
        <p:origin x="1338" y="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4BA915-80B0-4553-92CE-4B9A280B09A7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F3F371-CDBF-4414-B919-279E9FDF5A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659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A9FBA-34EC-487A-A844-2F50D0C511E1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483F009-D53B-4F24-9D22-02978BF4995A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A9FBA-34EC-487A-A844-2F50D0C511E1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3F009-D53B-4F24-9D22-02978BF499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A9FBA-34EC-487A-A844-2F50D0C511E1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3F009-D53B-4F24-9D22-02978BF499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F4A9FBA-34EC-487A-A844-2F50D0C511E1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4483F009-D53B-4F24-9D22-02978BF4995A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A9FBA-34EC-487A-A844-2F50D0C511E1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3F009-D53B-4F24-9D22-02978BF4995A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A9FBA-34EC-487A-A844-2F50D0C511E1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3F009-D53B-4F24-9D22-02978BF4995A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3F009-D53B-4F24-9D22-02978BF4995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A9FBA-34EC-487A-A844-2F50D0C511E1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A9FBA-34EC-487A-A844-2F50D0C511E1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3F009-D53B-4F24-9D22-02978BF4995A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A9FBA-34EC-487A-A844-2F50D0C511E1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3F009-D53B-4F24-9D22-02978BF499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F4A9FBA-34EC-487A-A844-2F50D0C511E1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483F009-D53B-4F24-9D22-02978BF4995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A9FBA-34EC-487A-A844-2F50D0C511E1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483F009-D53B-4F24-9D22-02978BF4995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F4A9FBA-34EC-487A-A844-2F50D0C511E1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4483F009-D53B-4F24-9D22-02978BF4995A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52400"/>
            <a:ext cx="8363272" cy="3708648"/>
          </a:xfrm>
        </p:spPr>
        <p:txBody>
          <a:bodyPr/>
          <a:lstStyle/>
          <a:p>
            <a:pPr algn="ctr"/>
            <a:r>
              <a:rPr lang="ru-RU" dirty="0" smtClean="0"/>
              <a:t>Я- капелька в истории моей Родины</a:t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1606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4294967295"/>
          </p:nvPr>
        </p:nvSpPr>
        <p:spPr>
          <a:xfrm>
            <a:off x="5559711" y="260648"/>
            <a:ext cx="3584290" cy="5835352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/>
              <a:t>Указом Президиума Верховного Совета СССР от </a:t>
            </a:r>
            <a:br>
              <a:rPr lang="ru-RU" sz="2400" dirty="0"/>
            </a:br>
            <a:r>
              <a:rPr lang="ru-RU" sz="2400" dirty="0"/>
              <a:t>9 марта 1949г. </a:t>
            </a:r>
            <a:r>
              <a:rPr lang="ru-RU" sz="2400" dirty="0" err="1"/>
              <a:t>Карчевские</a:t>
            </a:r>
            <a:r>
              <a:rPr lang="ru-RU" sz="2400" dirty="0"/>
              <a:t> Елена Аполлоновна и Софья Аполлоновна  каждая, были награждены Орденами Ленина за доблестный труд на ниве народного просвещения в годы </a:t>
            </a:r>
            <a:r>
              <a:rPr lang="ru-RU" sz="2400" dirty="0" smtClean="0"/>
              <a:t>войны.</a:t>
            </a:r>
            <a:endParaRPr lang="ru-RU" sz="2400" dirty="0"/>
          </a:p>
          <a:p>
            <a:endParaRPr lang="ru-RU" dirty="0"/>
          </a:p>
        </p:txBody>
      </p:sp>
      <p:pic>
        <p:nvPicPr>
          <p:cNvPr id="1026" name="Picture 2" descr="C:\Users\Админ\Desktop\ордена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86978"/>
            <a:ext cx="5164175" cy="6323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77483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Их труд </a:t>
            </a:r>
            <a:r>
              <a:rPr lang="ru-RU" dirty="0" smtClean="0"/>
              <a:t>был отмечен </a:t>
            </a:r>
            <a:r>
              <a:rPr lang="ru-RU" dirty="0" smtClean="0"/>
              <a:t>и другими высокими наградами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19" y="1524000"/>
            <a:ext cx="34290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 descr="C:\Users\Админ\Desktop\ордена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319" y="1524000"/>
            <a:ext cx="3429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4380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Рената Сергеевна </a:t>
            </a:r>
            <a:r>
              <a:rPr lang="ru-RU" dirty="0" err="1" smtClean="0"/>
              <a:t>Карчевская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3568" y="1230458"/>
            <a:ext cx="3600400" cy="5438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бъект 1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Дочь Елены Аполлоновны </a:t>
            </a:r>
            <a:r>
              <a:rPr lang="ru-RU" dirty="0" err="1" smtClean="0"/>
              <a:t>Карчевской</a:t>
            </a:r>
            <a:r>
              <a:rPr lang="ru-RU" dirty="0" smtClean="0"/>
              <a:t> - Рената, закончила Казанский педагогический институт по специальности «Логика и психология» и «Немецкий язык». По распределению уехала работать учителем в Куйбышевскую область (Самарскую область</a:t>
            </a:r>
            <a:r>
              <a:rPr lang="ru-RU" dirty="0"/>
              <a:t>).</a:t>
            </a:r>
            <a:r>
              <a:rPr lang="ru-RU" dirty="0" err="1" smtClean="0"/>
              <a:t>Богатовский</a:t>
            </a:r>
            <a:r>
              <a:rPr lang="ru-RU" dirty="0" smtClean="0"/>
              <a:t> район, </a:t>
            </a:r>
            <a:r>
              <a:rPr lang="ru-RU" dirty="0" err="1"/>
              <a:t>с.Павловка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5187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836440"/>
          </a:xfrm>
        </p:spPr>
        <p:txBody>
          <a:bodyPr>
            <a:noAutofit/>
          </a:bodyPr>
          <a:lstStyle/>
          <a:p>
            <a:r>
              <a:rPr lang="ru-RU" sz="2800" dirty="0" smtClean="0"/>
              <a:t>Рената Сергеевна </a:t>
            </a:r>
            <a:r>
              <a:rPr lang="ru-RU" sz="2800" dirty="0" err="1" smtClean="0"/>
              <a:t>Карчевская</a:t>
            </a:r>
            <a:r>
              <a:rPr lang="ru-RU" sz="2800" dirty="0" smtClean="0"/>
              <a:t> </a:t>
            </a:r>
            <a:r>
              <a:rPr lang="ru-RU" sz="2800" dirty="0"/>
              <a:t>в годы </a:t>
            </a:r>
            <a:r>
              <a:rPr lang="ru-RU" sz="2800" dirty="0" smtClean="0"/>
              <a:t>войны подростком трудилась в колхозе. Она </a:t>
            </a:r>
            <a:r>
              <a:rPr lang="ru-RU" sz="2800" dirty="0" smtClean="0"/>
              <a:t>Ветеран ВОВ «Труженик тыла».</a:t>
            </a:r>
            <a:endParaRPr lang="ru-RU" sz="28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88840"/>
            <a:ext cx="34290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988840"/>
            <a:ext cx="34290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70726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90844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Сельские дети в войну помогали взрослым на колхозных </a:t>
            </a:r>
            <a:r>
              <a:rPr lang="ru-RU" dirty="0" smtClean="0"/>
              <a:t>полях, убирали колоски.</a:t>
            </a:r>
            <a:endParaRPr lang="ru-RU" dirty="0"/>
          </a:p>
        </p:txBody>
      </p:sp>
      <p:pic>
        <p:nvPicPr>
          <p:cNvPr id="10" name="Picture 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0" y="2060848"/>
            <a:ext cx="34290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7832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83489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 годы войны в школе </a:t>
            </a:r>
            <a:r>
              <a:rPr lang="ru-RU" dirty="0" err="1" smtClean="0"/>
              <a:t>с.Печищи</a:t>
            </a:r>
            <a:r>
              <a:rPr lang="ru-RU" dirty="0" smtClean="0"/>
              <a:t> остались работать только женщины, мужчины ушли на фронт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348880"/>
            <a:ext cx="5964936" cy="4108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402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26848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Расскажу Вам об одной удивительной семье учителей военной поры -</a:t>
            </a:r>
            <a:r>
              <a:rPr lang="ru-RU" dirty="0" err="1" smtClean="0"/>
              <a:t>Карчевских</a:t>
            </a:r>
            <a:r>
              <a:rPr lang="ru-RU" dirty="0" smtClean="0"/>
              <a:t> Софьи и Елены </a:t>
            </a:r>
            <a:r>
              <a:rPr lang="ru-RU" dirty="0" err="1" smtClean="0"/>
              <a:t>Апполоновны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4294967295"/>
          </p:nvPr>
        </p:nvSpPr>
        <p:spPr>
          <a:xfrm>
            <a:off x="0" y="2780928"/>
            <a:ext cx="8229600" cy="3315072"/>
          </a:xfrm>
        </p:spPr>
        <p:txBody>
          <a:bodyPr/>
          <a:lstStyle/>
          <a:p>
            <a:r>
              <a:rPr lang="ru-RU" dirty="0" smtClean="0"/>
              <a:t>Стоят: Гудошникова Ольга Федоровна</a:t>
            </a:r>
          </a:p>
          <a:p>
            <a:r>
              <a:rPr lang="ru-RU" dirty="0" smtClean="0"/>
              <a:t>Шаронова </a:t>
            </a:r>
            <a:r>
              <a:rPr lang="ru-RU" dirty="0"/>
              <a:t>Анна </a:t>
            </a:r>
            <a:r>
              <a:rPr lang="ru-RU" dirty="0" smtClean="0"/>
              <a:t>Сергеевна</a:t>
            </a:r>
          </a:p>
          <a:p>
            <a:r>
              <a:rPr lang="ru-RU" dirty="0" smtClean="0"/>
              <a:t>Сидят: </a:t>
            </a:r>
            <a:r>
              <a:rPr lang="ru-RU" dirty="0" err="1" smtClean="0"/>
              <a:t>Карчевская</a:t>
            </a:r>
            <a:r>
              <a:rPr lang="ru-RU" dirty="0" smtClean="0"/>
              <a:t> Елена </a:t>
            </a:r>
            <a:r>
              <a:rPr lang="ru-RU" dirty="0" err="1" smtClean="0"/>
              <a:t>Апполоновна</a:t>
            </a:r>
            <a:endParaRPr lang="ru-RU" dirty="0" smtClean="0"/>
          </a:p>
          <a:p>
            <a:r>
              <a:rPr lang="ru-RU" dirty="0" err="1" smtClean="0"/>
              <a:t>Карчевская</a:t>
            </a:r>
            <a:r>
              <a:rPr lang="ru-RU" dirty="0" smtClean="0"/>
              <a:t> Софья </a:t>
            </a:r>
            <a:r>
              <a:rPr lang="ru-RU" dirty="0" err="1" smtClean="0"/>
              <a:t>Апполоновна</a:t>
            </a:r>
            <a:endParaRPr lang="ru-RU" dirty="0" smtClean="0"/>
          </a:p>
          <a:p>
            <a:r>
              <a:rPr lang="ru-RU" dirty="0" smtClean="0"/>
              <a:t>Данилова Антонина Васильевна</a:t>
            </a:r>
          </a:p>
          <a:p>
            <a:r>
              <a:rPr lang="ru-RU" dirty="0" smtClean="0"/>
              <a:t>? Анастасия Федоровна</a:t>
            </a:r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989565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 idx="4294967295"/>
          </p:nvPr>
        </p:nvSpPr>
        <p:spPr>
          <a:xfrm>
            <a:off x="467544" y="152400"/>
            <a:ext cx="8496944" cy="1219200"/>
          </a:xfrm>
        </p:spPr>
        <p:txBody>
          <a:bodyPr/>
          <a:lstStyle/>
          <a:p>
            <a:r>
              <a:rPr lang="ru-RU" dirty="0" smtClean="0"/>
              <a:t>Елена </a:t>
            </a:r>
            <a:r>
              <a:rPr lang="ru-RU" dirty="0" err="1" smtClean="0"/>
              <a:t>Апполоновна</a:t>
            </a:r>
            <a:r>
              <a:rPr lang="ru-RU" dirty="0" smtClean="0"/>
              <a:t> с классом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383226"/>
            <a:ext cx="6647688" cy="474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831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Первые пионеры села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ru-RU" sz="8000" dirty="0" smtClean="0"/>
              <a:t>Первые пионерские отряды создавались в маленькой школе, которая стояла на месте жилого дома у современного здания сельсовета. </a:t>
            </a:r>
          </a:p>
          <a:p>
            <a:r>
              <a:rPr lang="ru-RU" sz="8000" dirty="0" smtClean="0"/>
              <a:t>А директором начальной школы с 1933г. была Софья Аполлоновна </a:t>
            </a:r>
            <a:r>
              <a:rPr lang="ru-RU" sz="8000" dirty="0" err="1" smtClean="0"/>
              <a:t>Карчевская</a:t>
            </a:r>
            <a:r>
              <a:rPr lang="ru-RU" sz="8000" dirty="0" smtClean="0"/>
              <a:t> (проработала </a:t>
            </a:r>
            <a:r>
              <a:rPr lang="ru-RU" sz="8000" dirty="0"/>
              <a:t>до </a:t>
            </a:r>
            <a:r>
              <a:rPr lang="ru-RU" sz="8000" dirty="0" smtClean="0"/>
              <a:t>1951г.), учителем начальных классов Елена Аполлоновна (проработала до 1956г.).</a:t>
            </a:r>
          </a:p>
          <a:p>
            <a:r>
              <a:rPr lang="ru-RU" sz="8000" dirty="0" smtClean="0"/>
              <a:t>Софья Аполлоновна избиралась секретарем парторганизации колхоза и председателем РК профсоюзов работников </a:t>
            </a:r>
            <a:r>
              <a:rPr lang="ru-RU" sz="8000" dirty="0" err="1" smtClean="0"/>
              <a:t>просвящения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>
            <a:normAutofit fontScale="25000" lnSpcReduction="20000"/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628800"/>
            <a:ext cx="4175760" cy="2977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732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 idx="4294967295"/>
          </p:nvPr>
        </p:nvSpPr>
        <p:spPr>
          <a:xfrm>
            <a:off x="323528" y="152400"/>
            <a:ext cx="8568952" cy="1547813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Карчевские</a:t>
            </a:r>
            <a:r>
              <a:rPr lang="ru-RU" dirty="0" smtClean="0"/>
              <a:t> Аполлон Григорьевич и Екатерина Алексеевна,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 err="1" smtClean="0"/>
              <a:t>Карчевский</a:t>
            </a:r>
            <a:r>
              <a:rPr lang="ru-RU" dirty="0" smtClean="0"/>
              <a:t> Александр Григорьевич</a:t>
            </a:r>
            <a:endParaRPr lang="ru-RU" dirty="0"/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631913"/>
            <a:ext cx="3168352" cy="4981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158" y="1700214"/>
            <a:ext cx="3256010" cy="4913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70143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idx="4294967295"/>
          </p:nvPr>
        </p:nvSpPr>
        <p:spPr>
          <a:xfrm>
            <a:off x="5058565" y="3717032"/>
            <a:ext cx="4085436" cy="2803550"/>
          </a:xfrm>
        </p:spPr>
        <p:txBody>
          <a:bodyPr>
            <a:noAutofit/>
          </a:bodyPr>
          <a:lstStyle/>
          <a:p>
            <a:r>
              <a:rPr lang="ru-RU" sz="2000" dirty="0" smtClean="0"/>
              <a:t>В свидетельстве указано, что  в 1915г. Софья окончила педагогический класс при Казанском женском училище духовного ведомства</a:t>
            </a:r>
            <a:endParaRPr lang="ru-RU" sz="2000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 idx="4294967295"/>
          </p:nvPr>
        </p:nvSpPr>
        <p:spPr>
          <a:xfrm>
            <a:off x="5220072" y="327894"/>
            <a:ext cx="3923928" cy="3173114"/>
          </a:xfrm>
        </p:spPr>
        <p:txBody>
          <a:bodyPr>
            <a:noAutofit/>
          </a:bodyPr>
          <a:lstStyle/>
          <a:p>
            <a:r>
              <a:rPr lang="ru-RU" dirty="0" smtClean="0"/>
              <a:t>Родители дали девочкам хорошее образование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27894"/>
            <a:ext cx="4735036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13736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332384"/>
          </a:xfrm>
        </p:spPr>
        <p:txBody>
          <a:bodyPr>
            <a:noAutofit/>
          </a:bodyPr>
          <a:lstStyle/>
          <a:p>
            <a:r>
              <a:rPr lang="ru-RU" sz="3200" dirty="0" smtClean="0"/>
              <a:t>В 1938г. Софья Аполлоновна подтвердила свое образование новой власти</a:t>
            </a:r>
            <a:endParaRPr lang="ru-RU" sz="32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8867" y="1484784"/>
            <a:ext cx="4102177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46481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980456"/>
          </a:xfrm>
        </p:spPr>
        <p:txBody>
          <a:bodyPr>
            <a:normAutofit/>
          </a:bodyPr>
          <a:lstStyle/>
          <a:p>
            <a:r>
              <a:rPr lang="ru-RU" sz="3200" dirty="0" err="1" smtClean="0"/>
              <a:t>Карчевские</a:t>
            </a:r>
            <a:r>
              <a:rPr lang="ru-RU" sz="3200" dirty="0" smtClean="0"/>
              <a:t> переехали к нам </a:t>
            </a:r>
            <a:r>
              <a:rPr lang="ru-RU" sz="3200" dirty="0"/>
              <a:t>в </a:t>
            </a:r>
            <a:r>
              <a:rPr lang="ru-RU" sz="3200" dirty="0" err="1" smtClean="0"/>
              <a:t>с.Печищи</a:t>
            </a:r>
            <a:r>
              <a:rPr lang="ru-RU" sz="3200" dirty="0" smtClean="0"/>
              <a:t> из Цивильска, где в 30-е г. начались преследования духовенства и членов их семей</a:t>
            </a:r>
            <a:endParaRPr lang="ru-RU" sz="32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132856"/>
            <a:ext cx="6388422" cy="4377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87695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495</TotalTime>
  <Words>271</Words>
  <Application>Microsoft Office PowerPoint</Application>
  <PresentationFormat>Экран (4:3)</PresentationFormat>
  <Paragraphs>35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Calibri</vt:lpstr>
      <vt:lpstr>Constantia</vt:lpstr>
      <vt:lpstr>Wingdings 2</vt:lpstr>
      <vt:lpstr>Бумажная</vt:lpstr>
      <vt:lpstr>Я- капелька в истории моей Родины </vt:lpstr>
      <vt:lpstr>В годы войны в школе с.Печищи остались работать только женщины, мужчины ушли на фронт</vt:lpstr>
      <vt:lpstr>Расскажу Вам об одной удивительной семье учителей военной поры -Карчевских Софьи и Елены Апполоновны</vt:lpstr>
      <vt:lpstr>Елена Апполоновна с классом</vt:lpstr>
      <vt:lpstr>Первые пионеры села</vt:lpstr>
      <vt:lpstr>Карчевские Аполлон Григорьевич и Екатерина Алексеевна,  Карчевский Александр Григорьевич</vt:lpstr>
      <vt:lpstr>Родители дали девочкам хорошее образование</vt:lpstr>
      <vt:lpstr>В 1938г. Софья Аполлоновна подтвердила свое образование новой власти</vt:lpstr>
      <vt:lpstr>Карчевские переехали к нам в с.Печищи из Цивильска, где в 30-е г. начались преследования духовенства и членов их семей</vt:lpstr>
      <vt:lpstr>Презентация PowerPoint</vt:lpstr>
      <vt:lpstr>Их труд был отмечен и другими высокими наградами</vt:lpstr>
      <vt:lpstr>Рената Сергеевна Карчевская</vt:lpstr>
      <vt:lpstr>Рената Сергеевна Карчевская в годы войны подростком трудилась в колхозе. Она Ветеран ВОВ «Труженик тыла».</vt:lpstr>
      <vt:lpstr>Сельские дети в войну помогали взрослым на колхозных полях, убирали колоски.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Надежда</dc:creator>
  <cp:lastModifiedBy>АдминДШИ</cp:lastModifiedBy>
  <cp:revision>152</cp:revision>
  <dcterms:created xsi:type="dcterms:W3CDTF">2014-09-30T11:54:27Z</dcterms:created>
  <dcterms:modified xsi:type="dcterms:W3CDTF">2020-04-15T07:39:31Z</dcterms:modified>
</cp:coreProperties>
</file>